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8"/>
  </p:notesMasterIdLst>
  <p:sldIdLst>
    <p:sldId id="256" r:id="rId3"/>
    <p:sldId id="279" r:id="rId4"/>
    <p:sldId id="281" r:id="rId5"/>
    <p:sldId id="282" r:id="rId6"/>
    <p:sldId id="283" r:id="rId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759D"/>
    <a:srgbClr val="35B19D"/>
    <a:srgbClr val="000000"/>
    <a:srgbClr val="FFFF00"/>
    <a:srgbClr val="B3D3EA"/>
    <a:srgbClr val="78A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49" autoAdjust="0"/>
    <p:restoredTop sz="95596" autoAdjust="0"/>
  </p:normalViewPr>
  <p:slideViewPr>
    <p:cSldViewPr>
      <p:cViewPr varScale="1">
        <p:scale>
          <a:sx n="70" d="100"/>
          <a:sy n="70" d="100"/>
        </p:scale>
        <p:origin x="-9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ED72289-D86E-4D09-9D4C-94BDD04663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358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CE9D2C-B979-4DE3-9CB2-6E8B9EDD7C3B}" type="slidenum">
              <a:rPr lang="en-US"/>
              <a:pPr/>
              <a:t>1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C3AFC6-E48A-4E24-ADF5-3864CE02169E}" type="slidenum">
              <a:rPr lang="en-US"/>
              <a:pPr/>
              <a:t>2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C3AFC6-E48A-4E24-ADF5-3864CE02169E}" type="slidenum">
              <a:rPr lang="en-US"/>
              <a:pPr/>
              <a:t>3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C3AFC6-E48A-4E24-ADF5-3864CE02169E}" type="slidenum">
              <a:rPr lang="en-US"/>
              <a:pPr/>
              <a:t>4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C3AFC6-E48A-4E24-ADF5-3864CE02169E}" type="slidenum">
              <a:rPr lang="en-US"/>
              <a:pPr/>
              <a:t>5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4724400"/>
            <a:ext cx="7772400" cy="704850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5410200"/>
            <a:ext cx="7772400" cy="685800"/>
          </a:xfr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1752600"/>
            <a:ext cx="182880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1752600"/>
            <a:ext cx="53340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5146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5146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752600"/>
            <a:ext cx="73152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514600"/>
            <a:ext cx="7315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y5czC8HBEfo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iowa.edu/~acadtech/phonetic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4114800"/>
            <a:ext cx="5106988" cy="685800"/>
          </a:xfrm>
        </p:spPr>
        <p:txBody>
          <a:bodyPr/>
          <a:lstStyle/>
          <a:p>
            <a:r>
              <a:rPr lang="en-US" sz="6000" dirty="0" smtClean="0"/>
              <a:t>Pronunciation</a:t>
            </a:r>
            <a:endParaRPr lang="en-US" sz="6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038600" y="5181600"/>
            <a:ext cx="4648200" cy="685800"/>
          </a:xfrm>
        </p:spPr>
        <p:txBody>
          <a:bodyPr/>
          <a:lstStyle/>
          <a:p>
            <a:r>
              <a:rPr lang="en-US" sz="5400" dirty="0"/>
              <a:t>æ </a:t>
            </a:r>
            <a:r>
              <a:rPr lang="en-US" sz="5400" dirty="0" err="1" smtClean="0"/>
              <a:t>vs</a:t>
            </a:r>
            <a:r>
              <a:rPr lang="en-US" sz="5400" dirty="0"/>
              <a:t> ɛ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6934200" cy="715963"/>
          </a:xfrm>
        </p:spPr>
        <p:txBody>
          <a:bodyPr/>
          <a:lstStyle/>
          <a:p>
            <a:endParaRPr lang="en-US" sz="4000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47800"/>
            <a:ext cx="69342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>
                <a:hlinkClick r:id="rId4"/>
              </a:rPr>
              <a:t>http://www.youtube.com/watch?v=y5czC8HBEfo</a:t>
            </a: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6934200" cy="715963"/>
          </a:xfrm>
        </p:spPr>
        <p:txBody>
          <a:bodyPr/>
          <a:lstStyle/>
          <a:p>
            <a:r>
              <a:rPr lang="en-US" sz="4000" dirty="0" smtClean="0"/>
              <a:t>American English Vowels</a:t>
            </a:r>
            <a:endParaRPr lang="en-US" sz="4000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47800"/>
            <a:ext cx="6934200" cy="42672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447800"/>
            <a:ext cx="5582093" cy="4800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</p:pic>
      <p:sp>
        <p:nvSpPr>
          <p:cNvPr id="2" name="Donut 1"/>
          <p:cNvSpPr/>
          <p:nvPr/>
        </p:nvSpPr>
        <p:spPr bwMode="auto">
          <a:xfrm>
            <a:off x="2971800" y="1447800"/>
            <a:ext cx="2819400" cy="4419600"/>
          </a:xfrm>
          <a:prstGeom prst="don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Donut 2"/>
          <p:cNvSpPr/>
          <p:nvPr/>
        </p:nvSpPr>
        <p:spPr bwMode="auto">
          <a:xfrm rot="20568649">
            <a:off x="2824399" y="1278486"/>
            <a:ext cx="2667000" cy="4403559"/>
          </a:xfrm>
          <a:prstGeom prst="donut">
            <a:avLst>
              <a:gd name="adj" fmla="val 6385"/>
            </a:avLst>
          </a:prstGeom>
          <a:gradFill rotWithShape="1">
            <a:gsLst>
              <a:gs pos="100000">
                <a:srgbClr val="FFC000"/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Donut 3"/>
          <p:cNvSpPr/>
          <p:nvPr/>
        </p:nvSpPr>
        <p:spPr bwMode="auto">
          <a:xfrm rot="20301156">
            <a:off x="3993251" y="3210535"/>
            <a:ext cx="1219200" cy="1769871"/>
          </a:xfrm>
          <a:prstGeom prst="donut">
            <a:avLst>
              <a:gd name="adj" fmla="val 9267"/>
            </a:avLst>
          </a:prstGeom>
          <a:gradFill rotWithShape="1">
            <a:gsLst>
              <a:gs pos="95838">
                <a:srgbClr val="CE0000"/>
              </a:gs>
              <a:gs pos="87900">
                <a:srgbClr val="D20000"/>
              </a:gs>
              <a:gs pos="0">
                <a:srgbClr val="FF0000"/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146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6934200" cy="715963"/>
          </a:xfrm>
        </p:spPr>
        <p:txBody>
          <a:bodyPr/>
          <a:lstStyle/>
          <a:p>
            <a:r>
              <a:rPr lang="en-US" sz="4000" dirty="0" smtClean="0"/>
              <a:t>Front Vowel Practice</a:t>
            </a:r>
            <a:endParaRPr lang="en-US" sz="4000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47800"/>
            <a:ext cx="6934200" cy="42672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617374"/>
              </p:ext>
            </p:extLst>
          </p:nvPr>
        </p:nvGraphicFramePr>
        <p:xfrm>
          <a:off x="1981200" y="1524000"/>
          <a:ext cx="6934200" cy="3581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7100"/>
                <a:gridCol w="3467100"/>
              </a:tblGrid>
              <a:tr h="574598">
                <a:tc>
                  <a:txBody>
                    <a:bodyPr/>
                    <a:lstStyle/>
                    <a:p>
                      <a:r>
                        <a:rPr lang="en-US" dirty="0" smtClean="0"/>
                        <a:t>Vowel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r>
                        <a:rPr lang="en-US" baseline="0" dirty="0" smtClean="0"/>
                        <a:t> word</a:t>
                      </a:r>
                      <a:endParaRPr lang="en-US" dirty="0"/>
                    </a:p>
                  </a:txBody>
                  <a:tcPr/>
                </a:tc>
              </a:tr>
              <a:tr h="57459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meat</a:t>
                      </a:r>
                      <a:endParaRPr lang="en-US" b="1" dirty="0"/>
                    </a:p>
                  </a:txBody>
                  <a:tcPr/>
                </a:tc>
              </a:tr>
              <a:tr h="708409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Angsana New" pitchFamily="18" charset="-34"/>
                          <a:cs typeface="Angsana New" pitchFamily="18" charset="-34"/>
                        </a:rPr>
                        <a:t>I</a:t>
                      </a:r>
                      <a:endParaRPr lang="en-US" sz="24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mitt</a:t>
                      </a:r>
                      <a:endParaRPr lang="en-US" b="1" dirty="0"/>
                    </a:p>
                  </a:txBody>
                  <a:tcPr/>
                </a:tc>
              </a:tr>
              <a:tr h="57459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mate</a:t>
                      </a:r>
                      <a:endParaRPr lang="en-US" b="1" dirty="0"/>
                    </a:p>
                  </a:txBody>
                  <a:tcPr/>
                </a:tc>
              </a:tr>
              <a:tr h="57459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ɛ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met</a:t>
                      </a:r>
                      <a:endParaRPr lang="en-US" b="1" dirty="0"/>
                    </a:p>
                  </a:txBody>
                  <a:tcPr/>
                </a:tc>
              </a:tr>
              <a:tr h="57459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æ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mat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989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6934200" cy="715963"/>
          </a:xfrm>
        </p:spPr>
        <p:txBody>
          <a:bodyPr/>
          <a:lstStyle/>
          <a:p>
            <a:endParaRPr lang="en-US" sz="4000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47800"/>
            <a:ext cx="6934200" cy="42672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hlinkClick r:id="rId4"/>
              </a:rPr>
              <a:t>http://www.uiowa.edu/~acadtech/phonetics</a:t>
            </a:r>
            <a:r>
              <a:rPr lang="en-US" sz="2000" dirty="0" smtClean="0">
                <a:hlinkClick r:id="rId4"/>
              </a:rPr>
              <a:t>/#</a:t>
            </a:r>
            <a:endParaRPr lang="en-US" sz="2000" dirty="0" smtClean="0"/>
          </a:p>
          <a:p>
            <a:pPr marL="0" indent="0">
              <a:lnSpc>
                <a:spcPct val="80000"/>
              </a:lnSpc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8648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30002392">
  <a:themeElements>
    <a:clrScheme name="powerpoint-template-24 1">
      <a:dk1>
        <a:srgbClr val="4D4D4D"/>
      </a:dk1>
      <a:lt1>
        <a:srgbClr val="FFFFFF"/>
      </a:lt1>
      <a:dk2>
        <a:srgbClr val="4D4D4D"/>
      </a:dk2>
      <a:lt2>
        <a:srgbClr val="CC0000"/>
      </a:lt2>
      <a:accent1>
        <a:srgbClr val="FF9933"/>
      </a:accent1>
      <a:accent2>
        <a:srgbClr val="009900"/>
      </a:accent2>
      <a:accent3>
        <a:srgbClr val="FFFFFF"/>
      </a:accent3>
      <a:accent4>
        <a:srgbClr val="404040"/>
      </a:accent4>
      <a:accent5>
        <a:srgbClr val="FFCAAD"/>
      </a:accent5>
      <a:accent6>
        <a:srgbClr val="008A00"/>
      </a:accent6>
      <a:hlink>
        <a:srgbClr val="3366FF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2583C0"/>
        </a:lt2>
        <a:accent1>
          <a:srgbClr val="35AEE3"/>
        </a:accent1>
        <a:accent2>
          <a:srgbClr val="FCB13C"/>
        </a:accent2>
        <a:accent3>
          <a:srgbClr val="FFFFFF"/>
        </a:accent3>
        <a:accent4>
          <a:srgbClr val="404040"/>
        </a:accent4>
        <a:accent5>
          <a:srgbClr val="AED3EF"/>
        </a:accent5>
        <a:accent6>
          <a:srgbClr val="E4A035"/>
        </a:accent6>
        <a:hlink>
          <a:srgbClr val="F15F2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2583C0"/>
        </a:lt2>
        <a:accent1>
          <a:srgbClr val="2994CC"/>
        </a:accent1>
        <a:accent2>
          <a:srgbClr val="2E9FD7"/>
        </a:accent2>
        <a:accent3>
          <a:srgbClr val="FFFFFF"/>
        </a:accent3>
        <a:accent4>
          <a:srgbClr val="404040"/>
        </a:accent4>
        <a:accent5>
          <a:srgbClr val="ACC8E2"/>
        </a:accent5>
        <a:accent6>
          <a:srgbClr val="2990C3"/>
        </a:accent6>
        <a:hlink>
          <a:srgbClr val="35AEE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F15F23"/>
        </a:lt2>
        <a:accent1>
          <a:srgbClr val="F47D2B"/>
        </a:accent1>
        <a:accent2>
          <a:srgbClr val="F69230"/>
        </a:accent2>
        <a:accent3>
          <a:srgbClr val="FFFFFF"/>
        </a:accent3>
        <a:accent4>
          <a:srgbClr val="404040"/>
        </a:accent4>
        <a:accent5>
          <a:srgbClr val="F8BFAC"/>
        </a:accent5>
        <a:accent6>
          <a:srgbClr val="DF842A"/>
        </a:accent6>
        <a:hlink>
          <a:srgbClr val="FCB13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23974B0-DD63-4E0E-A0CA-F01E9BCA84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TS030002392</Template>
  <TotalTime>147</TotalTime>
  <Words>37</Words>
  <Application>Microsoft Office PowerPoint</Application>
  <PresentationFormat>On-screen Show (4:3)</PresentationFormat>
  <Paragraphs>23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TS030002392</vt:lpstr>
      <vt:lpstr>Pronunciation</vt:lpstr>
      <vt:lpstr>PowerPoint Presentation</vt:lpstr>
      <vt:lpstr>American English Vowels</vt:lpstr>
      <vt:lpstr>Front Vowel Practice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Pronunciation</dc:title>
  <dc:creator>Alyson</dc:creator>
  <cp:lastModifiedBy>Alyson</cp:lastModifiedBy>
  <cp:revision>7</cp:revision>
  <dcterms:created xsi:type="dcterms:W3CDTF">2010-11-27T17:17:14Z</dcterms:created>
  <dcterms:modified xsi:type="dcterms:W3CDTF">2010-11-27T19:44:30Z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TC300023929990</vt:lpwstr>
  </property>
</Properties>
</file>